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7" r:id="rId2"/>
    <p:sldId id="498" r:id="rId3"/>
    <p:sldId id="499" r:id="rId4"/>
    <p:sldId id="462" r:id="rId5"/>
    <p:sldId id="443" r:id="rId6"/>
    <p:sldId id="444" r:id="rId7"/>
    <p:sldId id="463" r:id="rId8"/>
    <p:sldId id="464" r:id="rId9"/>
    <p:sldId id="465" r:id="rId10"/>
    <p:sldId id="466" r:id="rId11"/>
    <p:sldId id="467" r:id="rId12"/>
    <p:sldId id="500" r:id="rId13"/>
    <p:sldId id="501" r:id="rId14"/>
    <p:sldId id="502" r:id="rId15"/>
    <p:sldId id="360" r:id="rId16"/>
    <p:sldId id="504" r:id="rId17"/>
    <p:sldId id="505" r:id="rId18"/>
    <p:sldId id="361" r:id="rId19"/>
    <p:sldId id="503" r:id="rId20"/>
    <p:sldId id="439" r:id="rId21"/>
    <p:sldId id="366" r:id="rId22"/>
    <p:sldId id="507" r:id="rId23"/>
    <p:sldId id="508" r:id="rId24"/>
    <p:sldId id="506" r:id="rId25"/>
    <p:sldId id="367" r:id="rId26"/>
    <p:sldId id="509" r:id="rId27"/>
    <p:sldId id="510" r:id="rId28"/>
    <p:sldId id="511" r:id="rId29"/>
    <p:sldId id="513" r:id="rId30"/>
    <p:sldId id="568" r:id="rId31"/>
    <p:sldId id="569" r:id="rId32"/>
    <p:sldId id="570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74" r:id="rId49"/>
    <p:sldId id="576" r:id="rId50"/>
    <p:sldId id="577" r:id="rId51"/>
    <p:sldId id="529" r:id="rId52"/>
    <p:sldId id="530" r:id="rId53"/>
    <p:sldId id="531" r:id="rId54"/>
    <p:sldId id="532" r:id="rId55"/>
    <p:sldId id="533" r:id="rId56"/>
    <p:sldId id="534" r:id="rId57"/>
    <p:sldId id="535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43" r:id="rId66"/>
    <p:sldId id="581" r:id="rId67"/>
    <p:sldId id="582" r:id="rId68"/>
    <p:sldId id="583" r:id="rId69"/>
    <p:sldId id="544" r:id="rId70"/>
    <p:sldId id="545" r:id="rId71"/>
    <p:sldId id="546" r:id="rId72"/>
    <p:sldId id="547" r:id="rId73"/>
    <p:sldId id="548" r:id="rId74"/>
    <p:sldId id="549" r:id="rId75"/>
    <p:sldId id="550" r:id="rId76"/>
    <p:sldId id="551" r:id="rId77"/>
    <p:sldId id="552" r:id="rId78"/>
    <p:sldId id="553" r:id="rId79"/>
    <p:sldId id="554" r:id="rId80"/>
    <p:sldId id="555" r:id="rId81"/>
    <p:sldId id="556" r:id="rId82"/>
    <p:sldId id="557" r:id="rId83"/>
    <p:sldId id="558" r:id="rId84"/>
    <p:sldId id="587" r:id="rId85"/>
    <p:sldId id="589" r:id="rId86"/>
    <p:sldId id="588" r:id="rId87"/>
    <p:sldId id="371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1F6D-8B21-4ED5-9450-AB8DE5BE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6F5476-A8E3-4882-A485-C4E152092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3C9E0-6A71-4BDF-835B-BB3AF15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DA546-6820-44C2-A630-F5328BD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E862F-1394-4DDF-B898-AE9E8E6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7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7C8F4-6727-469F-AD21-1B726256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A371A-F47D-4463-B291-76B9A24C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2DF81-5E0B-4CDC-A34E-2E18F5E3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73238-3C8D-4024-943E-0020E119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4BA1B-F098-400B-8512-C8B97027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1FE748-5800-4334-9E18-5CC5E2B98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5F4D28-3126-41B3-BA4C-B20236351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D301D-0736-43E9-A6B0-6CA048AA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EE8D7-EC9E-4DE4-BE1B-0BC913B3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F3069-BE6E-4583-84D5-969905D6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9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9885051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56099039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6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F711-40C2-410E-89CF-E804F560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7F2B7-F240-4CF5-AD72-A81966DB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6DFBC-632E-4D42-83E4-7959CBA8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D9FB4-BD45-4BD0-9637-281BD30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86FC7-F175-400E-8149-C4656FD9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9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5E9A-2E63-4F5E-BF3C-E66DED71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C6194-FED7-463D-B874-727CEF96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1FE49-521D-479F-ABF8-553CBE48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A0B51-CF67-427D-A8DC-2988A628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C157E-6394-4D31-9DE4-1189838A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5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9BFD9-126D-4278-B00C-45F2F25D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55D2F-0CE2-4867-A5E3-7358C0BA0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AF8D4E-49CC-4317-994E-DE359D305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1B69A-AB94-493E-8F20-2D12172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B7944-C128-4C84-BF3E-387E4ED0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5C7F1-E081-436C-8FA8-1489D5CF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D934-DB68-4726-89DE-0135A4CB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8FD48-83C4-4905-8ED1-3D7F5DA13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E0397-3602-4DC2-B32A-FAF230D2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57942E-ACED-4826-9BB3-3A6C18D5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00BE01-2365-4AA7-9F11-8FFE4D300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EF6F41-BBAF-4E00-BB15-5D7DE345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6F828-E4B1-47D7-8CC8-B5648733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FF8EBE-13FD-409E-9DD4-D3B8D99D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2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6EA5A-DBE5-436D-AD98-7DBAFAF9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E1311-7434-4165-8CDF-3026DF85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33152C-C165-4ACA-BF56-D431BD5D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6D37B-913C-4A25-B808-5A82246C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7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E0EE57-279F-4BCB-842E-9A44239D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5C113-8BCE-4A7B-B364-25FEAD28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C6D05-85DA-4521-95AB-369EC2D3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A80E7-32D2-43E4-850A-A27ED90B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8ECDA-CA3F-436E-8888-9D2A0082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D8C3C6-3D11-408F-B9EA-05A1D6D17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AF4418-1519-4E62-A664-DC0BE5C2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9E7F1-72DA-4DFF-8065-C32FA93F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77BC2-4287-43D4-8C08-649CCB35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7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00539-C736-4230-BC0E-7ED4CA7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6D1B2C-13E9-40F4-B9F1-9629CBDD8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FCA67D-6BFB-4031-9107-D350048A9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B985FF-93FE-4A54-A446-CF89D99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A5FF3-B077-4871-BA58-9C425FE1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CDD51-21E9-4531-BEB2-547460E5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028A13-5B46-4AA3-90A2-D650ADC6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61BE0-DF9A-41EA-B654-A83B1E42F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1E253-00DE-4E17-9D24-BDC50BB2E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CE22-20EE-4F4E-9813-DECDC45CB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0B5DE-A241-4743-A479-E63902EA7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" y="1083837"/>
            <a:ext cx="8987017" cy="458337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Main_AdminLogin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Main_AdminLogin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4642957" y="41590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757451" y="499615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38442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72140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94393"/>
            <a:ext cx="9055100" cy="46574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SRDetail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9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" y="750714"/>
            <a:ext cx="9107487" cy="506025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562878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299281"/>
            <a:ext cx="9071428" cy="462075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AdminMypage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AdminMypage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AdminMypage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195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AdminMypageModify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Main_AdminLogin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2" name="타원 21"/>
          <p:cNvSpPr/>
          <p:nvPr/>
        </p:nvSpPr>
        <p:spPr>
          <a:xfrm>
            <a:off x="54737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6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4" y="1388639"/>
            <a:ext cx="9114177" cy="464253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AdminMypageModify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Mypage</a:t>
            </a:r>
            <a:r>
              <a:rPr lang="en-US" altLang="ko-KR" dirty="0"/>
              <a:t> &gt; </a:t>
            </a:r>
            <a:r>
              <a:rPr lang="en-US" altLang="ko-KR" dirty="0" err="1"/>
              <a:t>AdminMypageModify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AdminMypageModify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195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AdminMypagen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2" name="타원 21"/>
          <p:cNvSpPr/>
          <p:nvPr/>
        </p:nvSpPr>
        <p:spPr>
          <a:xfrm>
            <a:off x="54737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4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4" y="1388639"/>
            <a:ext cx="9114177" cy="464253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AdminMypageModify2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Mypage</a:t>
            </a:r>
            <a:r>
              <a:rPr lang="en-US" altLang="ko-KR" dirty="0"/>
              <a:t> &gt; AdminMypageModify2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AdminMypageModify2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73" y="1359609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61100" y="23408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5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00771"/>
            <a:ext cx="9133239" cy="462692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93185" y="14485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434658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5302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16960" y="521476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5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3" y="1193994"/>
            <a:ext cx="9134475" cy="46196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8874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" y="1251145"/>
            <a:ext cx="9134475" cy="46196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FBReg_Logout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FBReg_Logout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4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00771"/>
            <a:ext cx="9133239" cy="462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1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00771"/>
            <a:ext cx="9133239" cy="4626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100771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5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8" y="1083837"/>
            <a:ext cx="9077325" cy="4629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Menu_AdminLogin2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Menu_AdminLogin2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421354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FBReg5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00771"/>
            <a:ext cx="9133239" cy="462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7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" y="962658"/>
            <a:ext cx="9054646" cy="457974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779151" y="135296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올라감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FBDetailModify5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41038" y="457513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677" y="2646160"/>
            <a:ext cx="3639837" cy="289624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306913" y="485136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14913" y="485136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98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" y="1212197"/>
            <a:ext cx="9058275" cy="45624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749" y="2907457"/>
            <a:ext cx="3603356" cy="28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" y="1212197"/>
            <a:ext cx="9058275" cy="45624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749" y="2907457"/>
            <a:ext cx="3603356" cy="28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2" y="962658"/>
            <a:ext cx="9054646" cy="457974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FMDetailModify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11" y="964778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11723" y="178177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77" y="2646160"/>
            <a:ext cx="3639837" cy="28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8" y="1100770"/>
            <a:ext cx="9072607" cy="458882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864505" y="14625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64505" y="47427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48962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53025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6" y="1281046"/>
            <a:ext cx="9067800" cy="45624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FBDetail_Modify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412241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" y="1222990"/>
            <a:ext cx="9067800" cy="45624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FBDetail_Modify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FBDetailModify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FBDetail_Modify</a:t>
            </a:r>
            <a:r>
              <a:rPr lang="en-US" altLang="ko-KR" dirty="0"/>
              <a:t> Logout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4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00771"/>
            <a:ext cx="9133239" cy="462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831" y="2757714"/>
            <a:ext cx="3705225" cy="29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5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8" y="1100770"/>
            <a:ext cx="9072607" cy="458882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FBDetail_Modify8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55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4" y="1344286"/>
            <a:ext cx="9077325" cy="4629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Menu_AdminLogin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Menu_AdminLogin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61" y="1310074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533086" y="2276775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62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FBDetail_Delete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FBDetail_Delelte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61" y="2740586"/>
            <a:ext cx="3614738" cy="2900363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4094685" y="5520299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84592" y="5520299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25000" y="169499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763122" y="165974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7053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FBDetail_Delete2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FBDetail_Delelte2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61" y="2740586"/>
            <a:ext cx="3614738" cy="29003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25000" y="169499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763122" y="165974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93" y="1112865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557099" y="1985436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1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FBDetail_Delete3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FBDetail_Delelte3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FBDDelete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61" y="2740586"/>
            <a:ext cx="3614738" cy="2900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06" y="1103117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315799" y="1923460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4" y="874647"/>
            <a:ext cx="8937524" cy="5076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93185" y="14485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434658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5302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16960" y="521476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48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8" y="1283350"/>
            <a:ext cx="9067913" cy="516099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184142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8" y="1210780"/>
            <a:ext cx="9067913" cy="516099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SRReg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SRReg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85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4" y="1005273"/>
            <a:ext cx="8937524" cy="5076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0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4" y="1005273"/>
            <a:ext cx="8937524" cy="5076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100771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8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4" y="1005273"/>
            <a:ext cx="8937524" cy="5076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SRReg5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/>
              <a:t>SRReg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8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5" y="1011916"/>
            <a:ext cx="9005521" cy="5055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779151" y="135296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올라감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SRDetailModify5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41038" y="457513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58" y="3139845"/>
            <a:ext cx="3707897" cy="292712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321427" y="540290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29427" y="540290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2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048211"/>
            <a:ext cx="9064624" cy="46767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1270983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2" y="1199661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293" y="3286719"/>
            <a:ext cx="3707897" cy="29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9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6" y="1199661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93" y="3286719"/>
            <a:ext cx="3707897" cy="29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5" y="1011916"/>
            <a:ext cx="9005521" cy="5055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11" y="964778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11723" y="178177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58" y="3139845"/>
            <a:ext cx="3707897" cy="29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2" y="1133503"/>
            <a:ext cx="9059185" cy="5182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864505" y="14625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64505" y="47427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86" y="3352216"/>
            <a:ext cx="3782785" cy="2968706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4248962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53025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" y="1037284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SRDetail_Modify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86" y="3265132"/>
            <a:ext cx="3782785" cy="296870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1132522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6" y="1083837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SRDetail_Modify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SRDetailModify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SRDetail_Modify</a:t>
            </a:r>
            <a:r>
              <a:rPr lang="en-US" altLang="ko-KR" dirty="0"/>
              <a:t> Logout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86" y="3308674"/>
            <a:ext cx="3782785" cy="296870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6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7" y="1025780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18" y="3411113"/>
            <a:ext cx="159067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7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0" y="1053823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SRDetail_Modify8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786" y="3279646"/>
            <a:ext cx="3782785" cy="296870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4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0" y="1053823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SRDetail_Delete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SRDetail_Delete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86" y="3279646"/>
            <a:ext cx="3782785" cy="2968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05" y="3292128"/>
            <a:ext cx="3792266" cy="2956224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196283" y="5592869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86190" y="5592869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5000" y="157170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819014" y="148396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372322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0" y="1053823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SRDetail_Delete2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SRDetail_Delete2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86" y="3279646"/>
            <a:ext cx="3782785" cy="2968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05" y="3292128"/>
            <a:ext cx="3792266" cy="29562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793" y="1112865"/>
            <a:ext cx="4286848" cy="12574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557099" y="1985436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0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048211"/>
            <a:ext cx="9064624" cy="46767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Room3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Study Room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7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0" y="1053823"/>
            <a:ext cx="9058275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SRDetail_Delete3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SRDetail_Delete3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86" y="3279646"/>
            <a:ext cx="3782785" cy="2968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05" y="3292128"/>
            <a:ext cx="3792266" cy="29562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25000" y="157170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861349" y="163326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306" y="1103117"/>
            <a:ext cx="4286848" cy="12574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315799" y="1923460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833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0" y="939346"/>
            <a:ext cx="9037182" cy="508341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93185" y="14485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/>
              <a:t>QuestionTip</a:t>
            </a:r>
            <a:r>
              <a:rPr lang="en-US" altLang="ko-KR" sz="800" dirty="0"/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/>
              <a:t>QuestionTip</a:t>
            </a:r>
            <a:r>
              <a:rPr lang="en-US" altLang="ko-KR" sz="800" dirty="0"/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434658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5302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16960" y="521476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65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0" y="1069033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2448931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0" y="1083837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QTReg_Logout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QTReg_Logout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63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4" y="948644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QuestilnTip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9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4" y="948644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StudyRoom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100771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59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4" y="948644"/>
            <a:ext cx="9029700" cy="50768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QTReg5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3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35629"/>
            <a:ext cx="9056914" cy="505677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779151" y="135296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올라감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QTDetailModify5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41316" y="512758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016" y="3052269"/>
            <a:ext cx="3599497" cy="2841551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335942" y="517067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3942" y="517067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51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5" y="1151134"/>
            <a:ext cx="9058275" cy="50577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33" y="3375958"/>
            <a:ext cx="3599497" cy="28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81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5" y="1151134"/>
            <a:ext cx="9058275" cy="50577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633" y="3375958"/>
            <a:ext cx="3599497" cy="28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" y="1153686"/>
            <a:ext cx="9065359" cy="460893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Study Room4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경우확대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전체화면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사진 전체 슬라이드 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해당 사진 컴퓨터로 다운로드</a:t>
            </a:r>
          </a:p>
        </p:txBody>
      </p:sp>
      <p:sp>
        <p:nvSpPr>
          <p:cNvPr id="20" name="타원 19"/>
          <p:cNvSpPr/>
          <p:nvPr/>
        </p:nvSpPr>
        <p:spPr>
          <a:xfrm>
            <a:off x="8801100" y="36209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9100" y="36209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975601" y="1352965"/>
            <a:ext cx="183864" cy="183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385624" y="1352965"/>
            <a:ext cx="183864" cy="183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41802" y="1352965"/>
            <a:ext cx="183864" cy="183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842903" y="1352965"/>
            <a:ext cx="183864" cy="183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099081" y="1352965"/>
            <a:ext cx="183864" cy="183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4998" y="307711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299803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Study 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돌아감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24998" y="356286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9819014" y="348377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사진 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넘기기</a:t>
            </a:r>
          </a:p>
        </p:txBody>
      </p:sp>
    </p:spTree>
    <p:extLst>
      <p:ext uri="{BB962C8B-B14F-4D97-AF65-F5344CB8AC3E}">
        <p14:creationId xmlns:p14="http://schemas.microsoft.com/office/powerpoint/2010/main" val="1061942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35629"/>
            <a:ext cx="9056914" cy="505677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11" y="964778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11723" y="178177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16" y="3052269"/>
            <a:ext cx="3599497" cy="28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46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2" y="855922"/>
            <a:ext cx="9065279" cy="515587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864505" y="14625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588280" y="50621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48962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53025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54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4" y="1161563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QTDetail_Modify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689292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4" y="1161563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QTDetail_Modify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QTDetailModify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QTDetail_Modify</a:t>
            </a:r>
            <a:r>
              <a:rPr lang="en-US" altLang="ko-KR" dirty="0"/>
              <a:t> Logout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5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012143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45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084491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QTDetail_Modify8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70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084491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QTDetail_Delete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QTDetail_Delete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32" y="3379211"/>
            <a:ext cx="3676153" cy="29003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065657" y="615892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055564" y="615892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25000" y="172099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819014" y="163326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916253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084491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QTDetail_Delete2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QTDetail_Delete2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32" y="3379211"/>
            <a:ext cx="3676153" cy="29003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93" y="1112865"/>
            <a:ext cx="4286848" cy="125747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557099" y="1985436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785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084491"/>
            <a:ext cx="9058275" cy="5153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QTDetail_Delete3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QuestionTip</a:t>
            </a:r>
            <a:r>
              <a:rPr lang="en-US" altLang="ko-KR" dirty="0"/>
              <a:t> &gt; </a:t>
            </a:r>
            <a:r>
              <a:rPr lang="en-US" altLang="ko-KR" dirty="0" err="1"/>
              <a:t>QTDetail</a:t>
            </a:r>
            <a:r>
              <a:rPr lang="en-US" altLang="ko-KR" dirty="0"/>
              <a:t> &gt; </a:t>
            </a:r>
            <a:r>
              <a:rPr lang="en-US" altLang="ko-KR" dirty="0" err="1"/>
              <a:t>QTDetail_Delete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QTDetail_Delete3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QTDetail_Delete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32" y="3379211"/>
            <a:ext cx="3676153" cy="29003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06" y="1103117"/>
            <a:ext cx="4286848" cy="125747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315799" y="1923460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2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2" y="1336456"/>
            <a:ext cx="9104844" cy="45293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</a:t>
            </a:r>
            <a:r>
              <a:rPr lang="en-US" altLang="ko-KR" dirty="0" err="1"/>
              <a:t>Meber</a:t>
            </a:r>
            <a:r>
              <a:rPr lang="en-US" altLang="ko-KR" dirty="0"/>
              <a:t> &gt; </a:t>
            </a:r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93185" y="14485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Member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Member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434658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53025" y="55895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16960" y="521476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8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196975"/>
            <a:ext cx="9030489" cy="45913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Study Room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6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836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9" y="1258659"/>
            <a:ext cx="9096375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468563" y="318207"/>
            <a:ext cx="5645150" cy="2063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MReg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583151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9" y="1258659"/>
            <a:ext cx="9096375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MReg_Logout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MReg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MReg_Logout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4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2" y="1089714"/>
            <a:ext cx="9104844" cy="45293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51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2" y="1046169"/>
            <a:ext cx="9104844" cy="45293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100771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580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2" y="1060684"/>
            <a:ext cx="9104844" cy="45293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MReg5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20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6" y="1112865"/>
            <a:ext cx="9096151" cy="45250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779151" y="135296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올라감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MDetailModify5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41316" y="512758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1" y="3081301"/>
            <a:ext cx="3186299" cy="255659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335942" y="517067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3942" y="517067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67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" y="1224249"/>
            <a:ext cx="9096375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03" y="3197413"/>
            <a:ext cx="3186299" cy="25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" y="1224249"/>
            <a:ext cx="9096375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203" y="3197413"/>
            <a:ext cx="3186299" cy="25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4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" y="948478"/>
            <a:ext cx="9096375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11" y="964778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11723" y="178177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203" y="2921641"/>
            <a:ext cx="3186299" cy="25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1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345094"/>
            <a:ext cx="9138198" cy="4522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864505" y="14625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588280" y="50621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48962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53025" y="56066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3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" y="750714"/>
            <a:ext cx="9107487" cy="506025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SRDetail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SRDetail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Study 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12187" y="11844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74075" y="50452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51729" y="574887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637542" y="57608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8" y="5562877"/>
            <a:ext cx="2062163" cy="15716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5423355" y="578159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8" y="306677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298768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Study 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69458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7" y="1180842"/>
            <a:ext cx="9144000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MDetail_Modify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6737270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7" y="1180842"/>
            <a:ext cx="9144000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MDetail_Modify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MDetailModify</a:t>
            </a:r>
            <a:r>
              <a:rPr lang="en-US" altLang="ko-KR" dirty="0"/>
              <a:t> 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MDetail_Modify</a:t>
            </a:r>
            <a:r>
              <a:rPr lang="en-US" altLang="ko-KR" dirty="0"/>
              <a:t> Logout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486" y="1222432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87943" y="2099363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37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094242"/>
            <a:ext cx="9144000" cy="45243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MDetail_Modify7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MDetailModify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20" y="1100771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68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098352"/>
            <a:ext cx="9138198" cy="4522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MDetail_Modify8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19" y="109736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86500" y="2114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99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098352"/>
            <a:ext cx="9138198" cy="4522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MDetail_Delete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MDetail_Delete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14" y="3149601"/>
            <a:ext cx="3276869" cy="247152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220843" y="5554327"/>
            <a:ext cx="202225" cy="207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10750" y="5554327"/>
            <a:ext cx="202225" cy="207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67335" y="172099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61349" y="163326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36745794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098352"/>
            <a:ext cx="9138198" cy="4522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MDetail_Delete2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MDetail_Delete2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14" y="3149601"/>
            <a:ext cx="3276869" cy="247152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80" y="1112865"/>
            <a:ext cx="4286848" cy="125747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557099" y="1985436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17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1098352"/>
            <a:ext cx="9138198" cy="4522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MDetail_Delete3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r>
              <a:rPr lang="en-US" altLang="ko-KR" dirty="0"/>
              <a:t> &gt; Menu &gt; Member &gt; </a:t>
            </a:r>
            <a:r>
              <a:rPr lang="en-US" altLang="ko-KR" dirty="0" err="1"/>
              <a:t>MDetail</a:t>
            </a:r>
            <a:r>
              <a:rPr lang="en-US" altLang="ko-KR" dirty="0"/>
              <a:t> &gt; </a:t>
            </a:r>
            <a:r>
              <a:rPr lang="en-US" altLang="ko-KR" dirty="0" err="1"/>
              <a:t>Mdetail_Delete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MDetail_Delete3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Mdetail_Delete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14" y="3149601"/>
            <a:ext cx="3276869" cy="247152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534" y="1114997"/>
            <a:ext cx="4286848" cy="125747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548027" y="1935340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073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LOGIN_FORM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&gt; 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입력한 후 클릭할 경우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유형에 따라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USER_001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ADMIN_001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GUEST_001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3516" y="2675188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386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94393"/>
            <a:ext cx="9055100" cy="46574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SRDetail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246749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3417</Words>
  <Application>Microsoft Office PowerPoint</Application>
  <PresentationFormat>와이드스크린</PresentationFormat>
  <Paragraphs>1187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나눔고딕</vt:lpstr>
      <vt:lpstr>나눔고딕 ExtraBold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조정규</dc:creator>
  <cp:lastModifiedBy>조정규</cp:lastModifiedBy>
  <cp:revision>4</cp:revision>
  <dcterms:created xsi:type="dcterms:W3CDTF">2020-09-07T08:56:47Z</dcterms:created>
  <dcterms:modified xsi:type="dcterms:W3CDTF">2020-09-07T09:02:43Z</dcterms:modified>
</cp:coreProperties>
</file>